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86" r:id="rId2"/>
    <p:sldId id="987" r:id="rId3"/>
    <p:sldId id="988" r:id="rId4"/>
    <p:sldId id="989" r:id="rId5"/>
    <p:sldId id="990" r:id="rId6"/>
    <p:sldId id="991" r:id="rId7"/>
    <p:sldId id="992" r:id="rId8"/>
    <p:sldId id="99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546" y="2066107"/>
            <a:ext cx="8834907" cy="951779"/>
          </a:xfrm>
        </p:spPr>
        <p:txBody>
          <a:bodyPr>
            <a:normAutofit fontScale="90000"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318.  HALLELUJAH! KHINZO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Hallelujah! </a:t>
            </a:r>
            <a:r>
              <a:rPr lang="en-US" sz="1500" dirty="0" err="1"/>
              <a:t>‘Tis</a:t>
            </a:r>
            <a:r>
              <a:rPr lang="en-US" sz="1500" dirty="0"/>
              <a:t> Done</a:t>
            </a:r>
          </a:p>
          <a:p>
            <a:r>
              <a:rPr lang="en-US" sz="1500" dirty="0" err="1"/>
              <a:t>Mang</a:t>
            </a:r>
            <a:r>
              <a:rPr lang="en-US" sz="1500" dirty="0"/>
              <a:t>. 19:6</a:t>
            </a:r>
          </a:p>
          <a:p>
            <a:r>
              <a:rPr lang="en-US" sz="1500" dirty="0"/>
              <a:t>Philip P. Bliss, 1838-1876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345346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min a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khempeuhte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412480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Tapa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ta!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Hallelujah!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Tapa min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umzo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gumkhia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khinzo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609559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 amp gam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lauhuai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ah,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767022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tampi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gam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Lungmuang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gamah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5830952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Naupang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note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uh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Gupkhiatna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hiuhiau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8264861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Kikhopna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kumpite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kamsangte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mu,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Kham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kongzing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lampite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uh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89536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adingin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hi.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84282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216</Words>
  <Application>Microsoft Office PowerPoint</Application>
  <PresentationFormat>On-screen Show (4:3)</PresentationFormat>
  <Paragraphs>50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318.  HALLELUJAH! KHINZO</vt:lpstr>
      <vt:lpstr>1</vt:lpstr>
      <vt:lpstr>Sakkik 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2018-12-14T15:17:59Z</dcterms:modified>
</cp:coreProperties>
</file>